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30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6" r:id="rId17"/>
    <p:sldId id="275" r:id="rId18"/>
    <p:sldId id="274" r:id="rId19"/>
    <p:sldId id="273" r:id="rId20"/>
    <p:sldId id="272" r:id="rId21"/>
    <p:sldId id="271" r:id="rId22"/>
    <p:sldId id="277" r:id="rId23"/>
    <p:sldId id="270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5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83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796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663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141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45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82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3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1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217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44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83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2495" y="1700808"/>
            <a:ext cx="59749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ЭЛЕКТРОННОГО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ПОРТФОЛИО В НАЧАЛЬНОЙ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ШКОЛЕ С ИСПОЛЬЗОВАНИЕМ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ИНФОРМАЦИОННЫХ ТЕХНОЛОГИЙ</a:t>
            </a:r>
            <a:endParaRPr lang="ru-RU" sz="2400" b="1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365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07" y="-24680"/>
            <a:ext cx="9176907" cy="688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352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785"/>
            <a:ext cx="8128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793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2290" name="Picture 2" descr="C:\Users\user\Desktop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92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esktop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0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27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4338" name="Picture 2" descr="C:\Users\user\Desktop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17" y="3631"/>
            <a:ext cx="9272917" cy="69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36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150"/>
            <a:ext cx="9143999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401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user\Desktop\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964488" cy="672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732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user\Desktop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586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\Desktop\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221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user\Desktop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76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4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786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user\Desktop\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462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user\Desktop\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2548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940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user\Desktop\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495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user\Desktop\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809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user\Desktop\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787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user\Desktop\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28001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158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user\Desktop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490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user\Desktop\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0488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31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user\Desktop\img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646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user\Desktop\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701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41" y="0"/>
            <a:ext cx="9159941" cy="686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896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user\Desktop\img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453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user\Desktop\img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001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user\Desktop\img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3259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4119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user\Desktop\img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8" y="260648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94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user\Desktop\img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9692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user\Desktop\img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237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2522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user\Desktop\img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5606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user\Desktop\img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578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4179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user\Desktop\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7945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user\Desktop\img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444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07" y="-150694"/>
            <a:ext cx="9344925" cy="700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419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user\Desktop\img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2" y="332656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0141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Users\user\Desktop\img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4918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C:\Users\user\Desktop\img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9" y="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3762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Users\user\Desktop\img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-128588"/>
            <a:ext cx="8128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2789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C:\Users\user\Desktop\img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9222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Users\user\Desktop\img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795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199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C:\Users\user\Desktop\img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2052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C:\Users\user\Desktop\img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2546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C:\Users\user\Desktop\img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7711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C:\Users\user\Desktop\img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80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060" y="-102934"/>
            <a:ext cx="9281245" cy="696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764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495" y="0"/>
            <a:ext cx="9334495" cy="700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049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5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035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817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56494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12</Words>
  <Application>Microsoft Office PowerPoint</Application>
  <PresentationFormat>Экран (4:3)</PresentationFormat>
  <Paragraphs>5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49</vt:i4>
      </vt:variant>
    </vt:vector>
  </HeadingPairs>
  <TitlesOfParts>
    <vt:vector size="51" baseType="lpstr">
      <vt:lpstr>Тема Office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Николай</cp:lastModifiedBy>
  <cp:revision>5</cp:revision>
  <dcterms:created xsi:type="dcterms:W3CDTF">2018-03-26T04:07:13Z</dcterms:created>
  <dcterms:modified xsi:type="dcterms:W3CDTF">2018-03-26T13:47:17Z</dcterms:modified>
</cp:coreProperties>
</file>